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61" r:id="rId5"/>
    <p:sldId id="267" r:id="rId6"/>
    <p:sldId id="258" r:id="rId7"/>
    <p:sldId id="259" r:id="rId8"/>
    <p:sldId id="260" r:id="rId9"/>
    <p:sldId id="262" r:id="rId10"/>
    <p:sldId id="273" r:id="rId11"/>
    <p:sldId id="264" r:id="rId12"/>
    <p:sldId id="263" r:id="rId13"/>
    <p:sldId id="265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78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E6AEA-A890-4B38-AF95-39C4CC5C5BC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F71D-75AD-4074-B360-23890F75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E6AEA-A890-4B38-AF95-39C4CC5C5BC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F71D-75AD-4074-B360-23890F75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E6AEA-A890-4B38-AF95-39C4CC5C5BC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F71D-75AD-4074-B360-23890F75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E6AEA-A890-4B38-AF95-39C4CC5C5BC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F71D-75AD-4074-B360-23890F75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E6AEA-A890-4B38-AF95-39C4CC5C5BC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F71D-75AD-4074-B360-23890F75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E6AEA-A890-4B38-AF95-39C4CC5C5BC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F71D-75AD-4074-B360-23890F75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E6AEA-A890-4B38-AF95-39C4CC5C5BC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F71D-75AD-4074-B360-23890F75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E6AEA-A890-4B38-AF95-39C4CC5C5BC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F71D-75AD-4074-B360-23890F75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E6AEA-A890-4B38-AF95-39C4CC5C5BC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F71D-75AD-4074-B360-23890F75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E6AEA-A890-4B38-AF95-39C4CC5C5BC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F71D-75AD-4074-B360-23890F75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E6AEA-A890-4B38-AF95-39C4CC5C5BC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6F71D-75AD-4074-B360-23890F75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E6AEA-A890-4B38-AF95-39C4CC5C5BC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6F71D-75AD-4074-B360-23890F7569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Jayesh\Desktop\Conference\20101210193740.mp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/>
          <a:p>
            <a:r>
              <a:rPr lang="en-US" b="1" dirty="0"/>
              <a:t>Microcontroller experiment and its simulation using Python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667000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Jayesh</a:t>
            </a:r>
            <a:r>
              <a:rPr lang="en-US" b="1" dirty="0">
                <a:solidFill>
                  <a:schemeClr val="tx1"/>
                </a:solidFill>
              </a:rPr>
              <a:t> Gandhi</a:t>
            </a:r>
            <a:r>
              <a:rPr lang="en-US" b="1" baseline="30000" dirty="0">
                <a:solidFill>
                  <a:schemeClr val="tx1"/>
                </a:solidFill>
              </a:rPr>
              <a:t>1</a:t>
            </a:r>
            <a:r>
              <a:rPr lang="en-US" b="1" dirty="0">
                <a:solidFill>
                  <a:schemeClr val="tx1"/>
                </a:solidFill>
              </a:rPr>
              <a:t> and Dr. </a:t>
            </a:r>
            <a:r>
              <a:rPr lang="en-US" b="1" dirty="0" err="1">
                <a:solidFill>
                  <a:schemeClr val="tx1"/>
                </a:solidFill>
              </a:rPr>
              <a:t>Vibhuti</a:t>
            </a:r>
            <a:r>
              <a:rPr lang="en-US" b="1" dirty="0">
                <a:solidFill>
                  <a:schemeClr val="tx1"/>
                </a:solidFill>
              </a:rPr>
              <a:t> Joshi</a:t>
            </a:r>
            <a:r>
              <a:rPr lang="en-US" b="1" baseline="30000" dirty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en-US" dirty="0" smtClean="0">
                <a:solidFill>
                  <a:schemeClr val="tx1"/>
                </a:solidFill>
              </a:rPr>
              <a:t>1. Narmada </a:t>
            </a:r>
            <a:r>
              <a:rPr lang="en-US" dirty="0">
                <a:solidFill>
                  <a:schemeClr val="tx1"/>
                </a:solidFill>
              </a:rPr>
              <a:t>College of Science and Commerce, </a:t>
            </a:r>
            <a:r>
              <a:rPr lang="en-US" dirty="0" err="1">
                <a:solidFill>
                  <a:schemeClr val="tx1"/>
                </a:solidFill>
              </a:rPr>
              <a:t>Zadeshwar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Bharuch</a:t>
            </a:r>
            <a:r>
              <a:rPr lang="en-US" dirty="0">
                <a:solidFill>
                  <a:schemeClr val="tx1"/>
                </a:solidFill>
              </a:rPr>
              <a:t>, Gujarat</a:t>
            </a:r>
          </a:p>
          <a:p>
            <a:pPr lvl="0"/>
            <a:r>
              <a:rPr lang="en-US" dirty="0" smtClean="0">
                <a:solidFill>
                  <a:schemeClr val="tx1"/>
                </a:solidFill>
              </a:rPr>
              <a:t>2. Veer </a:t>
            </a:r>
            <a:r>
              <a:rPr lang="en-US" dirty="0" err="1">
                <a:solidFill>
                  <a:schemeClr val="tx1"/>
                </a:solidFill>
              </a:rPr>
              <a:t>Narmad</a:t>
            </a:r>
            <a:r>
              <a:rPr lang="en-US" dirty="0">
                <a:solidFill>
                  <a:schemeClr val="tx1"/>
                </a:solidFill>
              </a:rPr>
              <a:t> South Gujarat University, </a:t>
            </a:r>
            <a:r>
              <a:rPr lang="en-US" dirty="0" err="1">
                <a:solidFill>
                  <a:schemeClr val="tx1"/>
                </a:solidFill>
              </a:rPr>
              <a:t>Surat</a:t>
            </a:r>
            <a:r>
              <a:rPr lang="en-US" dirty="0">
                <a:solidFill>
                  <a:schemeClr val="tx1"/>
                </a:solidFill>
              </a:rPr>
              <a:t>, Gujarat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4724400"/>
            <a:ext cx="18818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SCIPY.IN 2010</a:t>
            </a:r>
          </a:p>
          <a:p>
            <a:pPr algn="ctr"/>
            <a:r>
              <a:rPr lang="en-US" sz="2400" dirty="0" err="1" smtClean="0"/>
              <a:t>Hydrabad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334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Screen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Seven segm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430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Second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</a:t>
            </a:r>
          </a:p>
          <a:p>
            <a:pPr lvl="0"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Multiplexed Display</a:t>
            </a:r>
          </a:p>
          <a:p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2438400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digit is not sufficient to display the output from a controller. 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Multiple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displays would require more microcontroller resources (like ports) and additional hardware. 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optimise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microcontroller resources and reduce the hardware,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multiplexing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used. 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39769" y="6488668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Scipy.in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4495800"/>
            <a:ext cx="8458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display is switched on at a time, and the sequence is repeated at a high frequency. 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persistence of vision 16 frames are required in a second. </a:t>
            </a:r>
          </a:p>
        </p:txBody>
      </p:sp>
      <p:pic>
        <p:nvPicPr>
          <p:cNvPr id="5" name="Picture 4" descr="figure 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838200"/>
            <a:ext cx="7858125" cy="3457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39769" y="6488668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Scipy.in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7620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Program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524000"/>
            <a:ext cx="7924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buFont typeface="Arial" pitchFamily="34" charset="0"/>
              <a:buChar char="•"/>
            </a:pPr>
            <a:r>
              <a:rPr lang="en-US" sz="2800" b="1" dirty="0" smtClean="0"/>
              <a:t>Four display digits are simulated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First display is made visible with the first number and the others are made invisible (Colored same as background)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Then the second display is switched on with the second number and others are made invisible</a:t>
            </a:r>
            <a:r>
              <a:rPr lang="en-US" sz="2800" b="1" dirty="0"/>
              <a:t> </a:t>
            </a:r>
            <a:r>
              <a:rPr lang="en-US" sz="2800" b="1" dirty="0" smtClean="0"/>
              <a:t>and so 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Initially the frequency is kept very low which make the idea clear that how the display are switched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39769" y="6488668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Scipy.in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7620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Program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524000"/>
            <a:ext cx="7924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With the sliding control the frequency is then increased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Slowly the blinking starts disappearing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At very high frequencies all the four display are visible simultaneously</a:t>
            </a:r>
          </a:p>
          <a:p>
            <a:pPr marL="457200" indent="-457200"/>
            <a:endParaRPr lang="en-US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739769" y="6488668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Scipy.in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20101210193740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" y="228600"/>
            <a:ext cx="8534400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59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7620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Acknowledgements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524000"/>
            <a:ext cx="79248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University Grants Commission: the present work is a part of minor research </a:t>
            </a:r>
            <a:r>
              <a:rPr lang="en-US" sz="2800" b="1" dirty="0" smtClean="0"/>
              <a:t>project granted by UGC</a:t>
            </a:r>
            <a:endParaRPr lang="en-US" sz="2800" b="1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/>
              <a:t>PHOENIX Project (IUAC Delhi) for introducing me to Open Source Software and Python as programming language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err="1" smtClean="0"/>
              <a:t>Scipy.in</a:t>
            </a:r>
            <a:r>
              <a:rPr lang="en-US" sz="2800" b="1" dirty="0" smtClean="0"/>
              <a:t> for providing me this opportunity</a:t>
            </a:r>
          </a:p>
          <a:p>
            <a:pPr marL="457200" indent="-457200"/>
            <a:endParaRPr lang="en-US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739769" y="6488668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Scipy.in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8194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39769" y="6488668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Scipy.in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/>
          <a:p>
            <a:r>
              <a:rPr lang="en-US" b="1" dirty="0"/>
              <a:t>Microcontroller experiment and its simulation using Python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667000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err="1">
                <a:solidFill>
                  <a:schemeClr val="tx1"/>
                </a:solidFill>
              </a:rPr>
              <a:t>Jayesh</a:t>
            </a:r>
            <a:r>
              <a:rPr lang="en-US" b="1" dirty="0">
                <a:solidFill>
                  <a:schemeClr val="tx1"/>
                </a:solidFill>
              </a:rPr>
              <a:t> Gandhi</a:t>
            </a:r>
            <a:r>
              <a:rPr lang="en-US" b="1" baseline="30000" dirty="0">
                <a:solidFill>
                  <a:schemeClr val="tx1"/>
                </a:solidFill>
              </a:rPr>
              <a:t>1</a:t>
            </a:r>
            <a:r>
              <a:rPr lang="en-US" b="1" dirty="0">
                <a:solidFill>
                  <a:schemeClr val="tx1"/>
                </a:solidFill>
              </a:rPr>
              <a:t> and Dr. </a:t>
            </a:r>
            <a:r>
              <a:rPr lang="en-US" b="1" dirty="0" err="1">
                <a:solidFill>
                  <a:schemeClr val="tx1"/>
                </a:solidFill>
              </a:rPr>
              <a:t>Vibhuti</a:t>
            </a:r>
            <a:r>
              <a:rPr lang="en-US" b="1" dirty="0">
                <a:solidFill>
                  <a:schemeClr val="tx1"/>
                </a:solidFill>
              </a:rPr>
              <a:t> Joshi</a:t>
            </a:r>
            <a:r>
              <a:rPr lang="en-US" b="1" baseline="30000" dirty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en-US" dirty="0" smtClean="0">
                <a:solidFill>
                  <a:schemeClr val="tx1"/>
                </a:solidFill>
              </a:rPr>
              <a:t>1. Narmada </a:t>
            </a:r>
            <a:r>
              <a:rPr lang="en-US" dirty="0">
                <a:solidFill>
                  <a:schemeClr val="tx1"/>
                </a:solidFill>
              </a:rPr>
              <a:t>College of Science and Commerce, </a:t>
            </a:r>
            <a:r>
              <a:rPr lang="en-US" dirty="0" err="1">
                <a:solidFill>
                  <a:schemeClr val="tx1"/>
                </a:solidFill>
              </a:rPr>
              <a:t>Zadeshwar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Bharuch</a:t>
            </a:r>
            <a:r>
              <a:rPr lang="en-US" dirty="0">
                <a:solidFill>
                  <a:schemeClr val="tx1"/>
                </a:solidFill>
              </a:rPr>
              <a:t>, Gujarat</a:t>
            </a:r>
          </a:p>
          <a:p>
            <a:pPr lvl="0"/>
            <a:r>
              <a:rPr lang="en-US" dirty="0" smtClean="0">
                <a:solidFill>
                  <a:schemeClr val="tx1"/>
                </a:solidFill>
              </a:rPr>
              <a:t>2. Veer </a:t>
            </a:r>
            <a:r>
              <a:rPr lang="en-US" dirty="0" err="1">
                <a:solidFill>
                  <a:schemeClr val="tx1"/>
                </a:solidFill>
              </a:rPr>
              <a:t>Narmad</a:t>
            </a:r>
            <a:r>
              <a:rPr lang="en-US" dirty="0">
                <a:solidFill>
                  <a:schemeClr val="tx1"/>
                </a:solidFill>
              </a:rPr>
              <a:t> South Gujarat University, </a:t>
            </a:r>
            <a:r>
              <a:rPr lang="en-US" dirty="0" err="1">
                <a:solidFill>
                  <a:schemeClr val="tx1"/>
                </a:solidFill>
              </a:rPr>
              <a:t>Surat</a:t>
            </a:r>
            <a:r>
              <a:rPr lang="en-US" dirty="0">
                <a:solidFill>
                  <a:schemeClr val="tx1"/>
                </a:solidFill>
              </a:rPr>
              <a:t>, Gujarat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4724400"/>
            <a:ext cx="18818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SCIPY.IN 2010</a:t>
            </a:r>
          </a:p>
          <a:p>
            <a:pPr algn="ctr"/>
            <a:r>
              <a:rPr lang="en-US" sz="2400" dirty="0" err="1" smtClean="0"/>
              <a:t>Hydrabad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83820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Microcontrollers ?</a:t>
            </a:r>
          </a:p>
          <a:p>
            <a:pPr lvl="1"/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lnSpc>
                <a:spcPct val="150000"/>
              </a:lnSpc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Microcontrollers are programmable electronic device having the following qualities</a:t>
            </a:r>
          </a:p>
          <a:p>
            <a:pPr lvl="1"/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indent="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Processing power</a:t>
            </a:r>
          </a:p>
          <a:p>
            <a:pPr lvl="1" indent="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Speed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39769" y="6488668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Scipy.in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1676400"/>
            <a:ext cx="7696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focus is on developing study modules for microcontroller experiments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Demonstration of  the concepts in the class room through simulation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Replicating the same modules with real systems in the laboratories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838200"/>
            <a:ext cx="1973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Focus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39769" y="6488668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Scipy.in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1676400"/>
            <a:ext cx="7696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present work we have developed two learning experiments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Interfacing of single seven segment display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Interfacing of multiplexed seven segment display.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Python is selected for implementing this work, following modules are also used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vpython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simulation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pyserial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for communication with the microcontroller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838200"/>
            <a:ext cx="2439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work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39769" y="6488668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Scipy.in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6096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Basics of Seven Segment Display: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 descr="C:\Documents and Settings\Jayesh Gandhi\My Documents\12422366036987445087Segment_24.svg.med.png"/>
          <p:cNvPicPr/>
          <p:nvPr/>
        </p:nvPicPr>
        <p:blipFill>
          <a:blip r:embed="rId2">
            <a:biLevel thresh="50000"/>
          </a:blip>
          <a:srcRect/>
          <a:stretch>
            <a:fillRect/>
          </a:stretch>
        </p:blipFill>
        <p:spPr bwMode="auto">
          <a:xfrm>
            <a:off x="1447800" y="1219200"/>
            <a:ext cx="144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:\Documents and Settings\Jayesh Gandhi\My Documents\seven segment CC sch.gif"/>
          <p:cNvPicPr/>
          <p:nvPr/>
        </p:nvPicPr>
        <p:blipFill>
          <a:blip r:embed="rId3">
            <a:biLevel thresh="50000"/>
          </a:blip>
          <a:srcRect/>
          <a:stretch>
            <a:fillRect/>
          </a:stretch>
        </p:blipFill>
        <p:spPr bwMode="auto">
          <a:xfrm>
            <a:off x="4038600" y="1295400"/>
            <a:ext cx="3657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09600" y="3505200"/>
            <a:ext cx="7391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common anode is connected to 5 V </a:t>
            </a:r>
          </a:p>
          <a:p>
            <a:pPr algn="ctr"/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</a:p>
          <a:p>
            <a:pPr algn="ctr"/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If `a’ is made zero through a limiting resistor  </a:t>
            </a:r>
          </a:p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LED corresponding ‘a’ will glow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39769" y="6488668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Scipy.in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" y="2286000"/>
          <a:ext cx="4648202" cy="3505200"/>
        </p:xfrm>
        <a:graphic>
          <a:graphicData uri="http://schemas.openxmlformats.org/drawingml/2006/table">
            <a:tbl>
              <a:tblPr/>
              <a:tblGrid>
                <a:gridCol w="896644"/>
                <a:gridCol w="828603"/>
                <a:gridCol w="417565"/>
                <a:gridCol w="417565"/>
                <a:gridCol w="417565"/>
                <a:gridCol w="417565"/>
                <a:gridCol w="417565"/>
                <a:gridCol w="417565"/>
                <a:gridCol w="417565"/>
              </a:tblGrid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Decimal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number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Binary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number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f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g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0000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0001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0010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0011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0100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0101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0110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0111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1000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1001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/>
                          <a:ea typeface="Calibri"/>
                          <a:cs typeface="Times New Roman"/>
                        </a:rPr>
                        <a:t>on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096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Selectively glowing LED would display numbers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table shown indicates the LED to be switched on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display a number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5487194" y="23614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5487194" y="29710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477000" y="20574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477000" y="26670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477000" y="32766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6782594" y="23614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6172994" y="29710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91400" y="20574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391400" y="26670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391400" y="32766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7696994" y="23614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7696994" y="29710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562600" y="35052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5258594" y="38092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562600" y="41148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562600" y="47244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5868194" y="44188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6401594" y="37330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705600" y="40386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705600" y="46482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6401594" y="43426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7011194" y="43426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7239000" y="35052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7544594" y="38092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7544594" y="44188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248400" y="49530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5944394" y="52570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248400" y="55626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>
            <a:off x="6553994" y="52570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>
            <a:off x="6553994" y="58666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7543800" y="49530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>
            <a:off x="7239794" y="52570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7543800" y="61722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7849394" y="52570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5400000">
            <a:off x="7239794" y="58666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5400000">
            <a:off x="7849394" y="58666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rot="5400000">
            <a:off x="7925594" y="23614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8229600" y="26670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>
            <a:off x="8535194" y="23614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8535194" y="29710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8229600" y="35052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>
            <a:off x="7925594" y="38092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8229600" y="41148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8229600" y="4724400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rot="5400000">
            <a:off x="8535194" y="38092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rot="5400000">
            <a:off x="7925594" y="44188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5400000">
            <a:off x="8535194" y="4418806"/>
            <a:ext cx="457200" cy="1588"/>
          </a:xfrm>
          <a:prstGeom prst="line">
            <a:avLst/>
          </a:prstGeom>
          <a:ln w="635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739769" y="6488668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Scipy.in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382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b="1" dirty="0" smtClean="0"/>
              <a:t>The </a:t>
            </a:r>
            <a:r>
              <a:rPr lang="en-US" sz="2800" b="1" dirty="0"/>
              <a:t>First Experiment: Simulation of a Single Display</a:t>
            </a:r>
            <a:endParaRPr lang="en-US" sz="2800" dirty="0"/>
          </a:p>
          <a:p>
            <a:endParaRPr lang="en-US" dirty="0"/>
          </a:p>
        </p:txBody>
      </p:sp>
      <p:pic>
        <p:nvPicPr>
          <p:cNvPr id="8" name="Picture 7" descr="Figure 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447800"/>
            <a:ext cx="7600950" cy="2247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4114800"/>
            <a:ext cx="7391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2763" indent="-512763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Simulation program runs on the computer</a:t>
            </a:r>
          </a:p>
          <a:p>
            <a:pPr marL="512763" indent="-512763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It communicates data to Microcontroller</a:t>
            </a:r>
          </a:p>
          <a:p>
            <a:pPr marL="512763" indent="-512763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Microcontroller sets the port values in binary form</a:t>
            </a:r>
          </a:p>
          <a:p>
            <a:pPr marL="512763" indent="-512763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Decoder decodes the value into seven segment format</a:t>
            </a:r>
          </a:p>
          <a:p>
            <a:pPr marL="512763" indent="-512763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The value is displayed on the display and the screen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39769" y="6488668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Scipy.in</a:t>
            </a:r>
            <a:r>
              <a:rPr lang="en-US" dirty="0" smtClean="0"/>
              <a:t>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Microcontroller experiment and its simulation using Python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9144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Screen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125" y="1524000"/>
            <a:ext cx="88288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701</Words>
  <Application>Microsoft Office PowerPoint</Application>
  <PresentationFormat>On-screen Show (4:3)</PresentationFormat>
  <Paragraphs>179</Paragraphs>
  <Slides>17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Microcontroller experiment and its simulation using Python</vt:lpstr>
      <vt:lpstr>Microcontroller experiment and its simulation using Python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Microcontroller experiment and its simulation using Python</dc:title>
  <dc:creator>Jayesh</dc:creator>
  <cp:lastModifiedBy>Jayesh</cp:lastModifiedBy>
  <cp:revision>41</cp:revision>
  <dcterms:created xsi:type="dcterms:W3CDTF">2010-12-10T06:25:20Z</dcterms:created>
  <dcterms:modified xsi:type="dcterms:W3CDTF">2010-12-13T02:02:21Z</dcterms:modified>
</cp:coreProperties>
</file>